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70" r:id="rId2"/>
    <p:sldId id="272" r:id="rId3"/>
    <p:sldId id="258" r:id="rId4"/>
    <p:sldId id="259" r:id="rId5"/>
    <p:sldId id="274" r:id="rId6"/>
    <p:sldId id="275" r:id="rId7"/>
    <p:sldId id="289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5" r:id="rId18"/>
    <p:sldId id="286" r:id="rId19"/>
    <p:sldId id="287" r:id="rId20"/>
    <p:sldId id="290" r:id="rId21"/>
    <p:sldId id="288" r:id="rId22"/>
  </p:sldIdLst>
  <p:sldSz cx="12192000" cy="6858000"/>
  <p:notesSz cx="6858000" cy="9144000"/>
  <p:embeddedFontLst>
    <p:embeddedFont>
      <p:font typeface="Arial Black" panose="020B0A04020102020204" pitchFamily="34" charset="0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Sen" pitchFamily="2" charset="0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567" autoAdjust="0"/>
  </p:normalViewPr>
  <p:slideViewPr>
    <p:cSldViewPr snapToGrid="0">
      <p:cViewPr>
        <p:scale>
          <a:sx n="66" d="100"/>
          <a:sy n="66" d="100"/>
        </p:scale>
        <p:origin x="2172" y="9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17. 2. 2022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Opis aplikácie:</a:t>
            </a:r>
          </a:p>
          <a:p>
            <a:r>
              <a:rPr lang="sk-SK" noProof="0" dirty="0"/>
              <a:t> Našim cieľom bolo vytvoriť funkčnú a </a:t>
            </a:r>
            <a:r>
              <a:rPr lang="sk-SK" noProof="0" dirty="0" err="1"/>
              <a:t>prakticku</a:t>
            </a:r>
            <a:r>
              <a:rPr lang="sk-SK" noProof="0" dirty="0"/>
              <a:t> aplikáciu pre </a:t>
            </a:r>
            <a:r>
              <a:rPr lang="sk-SK" noProof="0" dirty="0" err="1"/>
              <a:t>studentov</a:t>
            </a:r>
            <a:r>
              <a:rPr lang="sk-SK" noProof="0" dirty="0"/>
              <a:t> ale aj </a:t>
            </a:r>
            <a:r>
              <a:rPr lang="sk-SK" noProof="0" dirty="0" err="1"/>
              <a:t>ucitelov</a:t>
            </a:r>
            <a:r>
              <a:rPr lang="sk-SK" noProof="0" dirty="0"/>
              <a:t> v ktorej sme sa zamerali</a:t>
            </a:r>
          </a:p>
          <a:p>
            <a:r>
              <a:rPr lang="sk-SK" noProof="0" dirty="0"/>
              <a:t> na jednoduchý, no priateľský dizajn s množstvom funkcií pre každodenný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studentov</a:t>
            </a:r>
            <a:r>
              <a:rPr lang="sk-SK" noProof="0" dirty="0"/>
              <a:t>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url</a:t>
            </a:r>
            <a:r>
              <a:rPr lang="en-GB" dirty="0"/>
              <a:t> </a:t>
            </a:r>
            <a:r>
              <a:rPr lang="en-GB" dirty="0" err="1"/>
              <a:t>druheho</a:t>
            </a:r>
            <a:r>
              <a:rPr lang="en-GB" dirty="0"/>
              <a:t> requestu</a:t>
            </a:r>
          </a:p>
          <a:p>
            <a:r>
              <a:rPr lang="en-GB" dirty="0"/>
              <a:t>Regular expressions</a:t>
            </a:r>
          </a:p>
          <a:p>
            <a:r>
              <a:rPr lang="en-GB" dirty="0" err="1"/>
              <a:t>Narocny</a:t>
            </a:r>
            <a:r>
              <a:rPr lang="en-GB" dirty="0"/>
              <a:t> syntax </a:t>
            </a:r>
          </a:p>
          <a:p>
            <a:r>
              <a:rPr lang="en-GB" dirty="0" err="1"/>
              <a:t>Siroka</a:t>
            </a:r>
            <a:r>
              <a:rPr lang="en-GB" dirty="0"/>
              <a:t> </a:t>
            </a:r>
            <a:r>
              <a:rPr lang="en-GB" dirty="0" err="1"/>
              <a:t>vyuzitelnost</a:t>
            </a:r>
            <a:r>
              <a:rPr lang="en-GB" dirty="0"/>
              <a:t> a </a:t>
            </a:r>
            <a:r>
              <a:rPr lang="en-GB" dirty="0" err="1"/>
              <a:t>funkcionalita</a:t>
            </a:r>
            <a:endParaRPr lang="en-GB" dirty="0"/>
          </a:p>
          <a:p>
            <a:r>
              <a:rPr lang="en-GB" dirty="0"/>
              <a:t>Regex </a:t>
            </a:r>
            <a:r>
              <a:rPr lang="en-GB" dirty="0" err="1"/>
              <a:t>najde</a:t>
            </a:r>
            <a:r>
              <a:rPr lang="en-GB" dirty="0"/>
              <a:t> taky string </a:t>
            </a:r>
            <a:r>
              <a:rPr lang="en-GB" dirty="0" err="1"/>
              <a:t>ktory</a:t>
            </a:r>
            <a:r>
              <a:rPr lang="en-GB" dirty="0"/>
              <a:t>: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(?&lt;=name="csrfauth" value=")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sa zacina na &lt;=name….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sk-SK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(?="&gt;)</a:t>
            </a:r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 konci sa na “&gt;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(.*) a medzi nimi obsahuje akekolvek mnozstvo akychkolvek znakov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Najdeny string je csrfToken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Csrf = Cross-Site request forgery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Zabezpecenie proti tomuto typu utokov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Je rendomizovany, preto ho potrebujem prikladat do kazdeho requestu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Parametre pre request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</a:p>
          <a:p>
            <a:r>
              <a:rPr lang="en-GB" sz="1200" noProof="1">
                <a:solidFill>
                  <a:srgbClr val="0088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Odpoved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Obsahuje</a:t>
            </a:r>
            <a:r>
              <a:rPr lang="en-GB" dirty="0"/>
              <a:t> 3 </a:t>
            </a:r>
            <a:r>
              <a:rPr lang="en-GB" dirty="0" err="1"/>
              <a:t>nove</a:t>
            </a:r>
            <a:r>
              <a:rPr lang="en-GB" dirty="0"/>
              <a:t> cookies</a:t>
            </a:r>
          </a:p>
          <a:p>
            <a:r>
              <a:rPr lang="en-GB" dirty="0" err="1"/>
              <a:t>Vracia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so status </a:t>
            </a:r>
            <a:r>
              <a:rPr lang="en-GB" dirty="0" err="1"/>
              <a:t>kodom</a:t>
            </a:r>
            <a:r>
              <a:rPr lang="en-GB" dirty="0"/>
              <a:t> 302</a:t>
            </a:r>
          </a:p>
          <a:p>
            <a:r>
              <a:rPr lang="en-GB" dirty="0"/>
              <a:t>To je </a:t>
            </a:r>
            <a:r>
              <a:rPr lang="en-GB" dirty="0" err="1"/>
              <a:t>presmerovanie</a:t>
            </a:r>
            <a:endParaRPr lang="en-GB" dirty="0"/>
          </a:p>
          <a:p>
            <a:r>
              <a:rPr lang="en-GB" dirty="0" err="1"/>
              <a:t>Dalsi</a:t>
            </a:r>
            <a:r>
              <a:rPr lang="en-GB" dirty="0"/>
              <a:t> </a:t>
            </a:r>
            <a:r>
              <a:rPr lang="en-GB" dirty="0" err="1"/>
              <a:t>dolezity</a:t>
            </a:r>
            <a:r>
              <a:rPr lang="en-GB" dirty="0"/>
              <a:t> header field je location,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obrahuje</a:t>
            </a:r>
            <a:r>
              <a:rPr lang="en-GB" dirty="0"/>
              <a:t> </a:t>
            </a:r>
            <a:r>
              <a:rPr lang="en-GB" dirty="0" err="1"/>
              <a:t>ciel</a:t>
            </a:r>
            <a:r>
              <a:rPr lang="en-GB" dirty="0"/>
              <a:t> </a:t>
            </a:r>
            <a:r>
              <a:rPr lang="en-GB" dirty="0" err="1"/>
              <a:t>presmerovania</a:t>
            </a:r>
            <a:endParaRPr lang="en-GB" dirty="0"/>
          </a:p>
          <a:p>
            <a:r>
              <a:rPr lang="en-GB" dirty="0"/>
              <a:t>Od </a:t>
            </a:r>
            <a:r>
              <a:rPr lang="en-GB" dirty="0" err="1"/>
              <a:t>spravnosti</a:t>
            </a:r>
            <a:r>
              <a:rPr lang="en-GB" dirty="0"/>
              <a:t> </a:t>
            </a:r>
            <a:r>
              <a:rPr lang="en-GB" dirty="0" err="1"/>
              <a:t>udajov</a:t>
            </a:r>
            <a:r>
              <a:rPr lang="en-GB" dirty="0"/>
              <a:t> </a:t>
            </a:r>
            <a:r>
              <a:rPr lang="en-GB" dirty="0" err="1"/>
              <a:t>zalezi</a:t>
            </a:r>
            <a:r>
              <a:rPr lang="en-GB" dirty="0"/>
              <a:t> </a:t>
            </a:r>
            <a:r>
              <a:rPr lang="en-GB" dirty="0" err="1"/>
              <a:t>jeho</a:t>
            </a:r>
            <a:r>
              <a:rPr lang="en-GB" dirty="0"/>
              <a:t> </a:t>
            </a:r>
            <a:r>
              <a:rPr lang="en-GB" dirty="0" err="1"/>
              <a:t>obsah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boli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spravne</a:t>
            </a:r>
            <a:r>
              <a:rPr lang="en-GB" dirty="0"/>
              <a:t> </a:t>
            </a:r>
            <a:r>
              <a:rPr lang="en-GB" dirty="0" err="1"/>
              <a:t>ako</a:t>
            </a:r>
            <a:r>
              <a:rPr lang="en-GB" dirty="0"/>
              <a:t> </a:t>
            </a:r>
            <a:r>
              <a:rPr lang="en-GB" dirty="0" err="1"/>
              <a:t>aj</a:t>
            </a:r>
            <a:r>
              <a:rPr lang="en-GB" dirty="0"/>
              <a:t> </a:t>
            </a:r>
            <a:r>
              <a:rPr lang="en-GB" dirty="0" err="1"/>
              <a:t>vsetky</a:t>
            </a:r>
            <a:r>
              <a:rPr lang="en-GB" dirty="0"/>
              <a:t> </a:t>
            </a:r>
            <a:r>
              <a:rPr lang="en-GB" dirty="0" err="1"/>
              <a:t>parametre</a:t>
            </a:r>
            <a:r>
              <a:rPr lang="en-GB" dirty="0"/>
              <a:t>, location = /users/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Ak </a:t>
            </a:r>
            <a:r>
              <a:rPr lang="en-GB" dirty="0" err="1"/>
              <a:t>vsak</a:t>
            </a:r>
            <a:r>
              <a:rPr lang="en-GB" dirty="0"/>
              <a:t> </a:t>
            </a:r>
            <a:r>
              <a:rPr lang="en-GB" dirty="0" err="1"/>
              <a:t>niektory</a:t>
            </a:r>
            <a:r>
              <a:rPr lang="en-GB" dirty="0"/>
              <a:t> z </a:t>
            </a:r>
            <a:r>
              <a:rPr lang="en-GB" dirty="0" err="1"/>
              <a:t>faktorov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nebol</a:t>
            </a:r>
            <a:r>
              <a:rPr lang="en-GB" dirty="0"/>
              <a:t> </a:t>
            </a:r>
            <a:r>
              <a:rPr lang="en-GB" dirty="0" err="1"/>
              <a:t>spravny</a:t>
            </a:r>
            <a:endParaRPr lang="en-GB" dirty="0"/>
          </a:p>
          <a:p>
            <a:r>
              <a:rPr lang="en-GB" dirty="0"/>
              <a:t>Location = error </a:t>
            </a:r>
            <a:r>
              <a:rPr lang="en-GB" dirty="0" err="1"/>
              <a:t>pagu</a:t>
            </a:r>
            <a:r>
              <a:rPr lang="en-GB" dirty="0"/>
              <a:t> </a:t>
            </a:r>
            <a:r>
              <a:rPr lang="en-GB" dirty="0" err="1"/>
              <a:t>naspat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login </a:t>
            </a:r>
            <a:r>
              <a:rPr lang="en-GB" dirty="0" err="1"/>
              <a:t>stranke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65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overenie</a:t>
            </a:r>
            <a:r>
              <a:rPr lang="en-GB" dirty="0"/>
              <a:t> </a:t>
            </a:r>
            <a:r>
              <a:rPr lang="en-GB" dirty="0" err="1"/>
              <a:t>uspesnosti</a:t>
            </a:r>
            <a:r>
              <a:rPr lang="en-GB" dirty="0"/>
              <a:t> </a:t>
            </a:r>
            <a:r>
              <a:rPr lang="en-GB" dirty="0" err="1"/>
              <a:t>prihlasenia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pozrie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header field location a </a:t>
            </a:r>
            <a:r>
              <a:rPr lang="en-GB" dirty="0" err="1"/>
              <a:t>porovna</a:t>
            </a:r>
            <a:r>
              <a:rPr lang="en-GB" dirty="0"/>
              <a:t> ci </a:t>
            </a:r>
            <a:r>
              <a:rPr lang="en-GB" dirty="0" err="1"/>
              <a:t>obsahuje</a:t>
            </a:r>
            <a:endParaRPr lang="en-GB" dirty="0"/>
          </a:p>
          <a:p>
            <a:r>
              <a:rPr lang="en-GB" dirty="0"/>
              <a:t>String bad, </a:t>
            </a:r>
            <a:r>
              <a:rPr lang="en-GB" dirty="0" err="1"/>
              <a:t>odkaz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error </a:t>
            </a:r>
            <a:r>
              <a:rPr lang="en-GB" dirty="0" err="1"/>
              <a:t>stranku</a:t>
            </a:r>
            <a:endParaRPr lang="en-GB" dirty="0"/>
          </a:p>
          <a:p>
            <a:r>
              <a:rPr lang="en-GB" dirty="0"/>
              <a:t>Ak </a:t>
            </a:r>
            <a:r>
              <a:rPr lang="en-GB" dirty="0" err="1"/>
              <a:t>ano</a:t>
            </a:r>
            <a:r>
              <a:rPr lang="en-GB" dirty="0"/>
              <a:t>, </a:t>
            </a:r>
            <a:r>
              <a:rPr lang="en-GB" dirty="0" err="1"/>
              <a:t>ukonci</a:t>
            </a:r>
            <a:r>
              <a:rPr lang="en-GB" dirty="0"/>
              <a:t> </a:t>
            </a:r>
            <a:r>
              <a:rPr lang="en-GB" dirty="0" err="1"/>
              <a:t>funkciu</a:t>
            </a:r>
            <a:r>
              <a:rPr lang="en-GB" dirty="0"/>
              <a:t> s </a:t>
            </a:r>
            <a:r>
              <a:rPr lang="en-GB" dirty="0" err="1"/>
              <a:t>vynimkou</a:t>
            </a:r>
            <a:r>
              <a:rPr lang="en-GB" dirty="0"/>
              <a:t> </a:t>
            </a:r>
            <a:r>
              <a:rPr lang="en-GB" dirty="0" err="1"/>
              <a:t>Nespravne</a:t>
            </a:r>
            <a:r>
              <a:rPr lang="en-GB" dirty="0"/>
              <a:t> </a:t>
            </a:r>
            <a:r>
              <a:rPr lang="en-GB" dirty="0" err="1"/>
              <a:t>udaje</a:t>
            </a:r>
            <a:endParaRPr lang="en-GB" dirty="0"/>
          </a:p>
          <a:p>
            <a:r>
              <a:rPr lang="en-GB" dirty="0" err="1"/>
              <a:t>Posledny</a:t>
            </a:r>
            <a:r>
              <a:rPr lang="en-GB" dirty="0"/>
              <a:t> request </a:t>
            </a:r>
            <a:r>
              <a:rPr lang="en-GB" dirty="0" err="1"/>
              <a:t>nasleduje</a:t>
            </a:r>
            <a:r>
              <a:rPr lang="en-GB" dirty="0"/>
              <a:t> </a:t>
            </a:r>
            <a:r>
              <a:rPr lang="en-GB" dirty="0" err="1"/>
              <a:t>presmerovanie</a:t>
            </a:r>
            <a:r>
              <a:rPr lang="en-GB" dirty="0"/>
              <a:t> z </a:t>
            </a:r>
            <a:r>
              <a:rPr lang="en-GB" dirty="0" err="1"/>
              <a:t>predoslej</a:t>
            </a:r>
            <a:r>
              <a:rPr lang="en-GB" dirty="0"/>
              <a:t> </a:t>
            </a:r>
            <a:r>
              <a:rPr lang="en-GB" dirty="0" err="1"/>
              <a:t>odpovede</a:t>
            </a:r>
            <a:endParaRPr lang="en-GB" dirty="0"/>
          </a:p>
          <a:p>
            <a:r>
              <a:rPr lang="en-GB" dirty="0" err="1"/>
              <a:t>Cize</a:t>
            </a:r>
            <a:r>
              <a:rPr lang="en-GB" dirty="0"/>
              <a:t> request </a:t>
            </a:r>
            <a:r>
              <a:rPr lang="en-GB" dirty="0" err="1"/>
              <a:t>ktory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vrati</a:t>
            </a:r>
            <a:r>
              <a:rPr lang="en-GB" dirty="0"/>
              <a:t> </a:t>
            </a:r>
            <a:r>
              <a:rPr lang="en-GB" dirty="0" err="1"/>
              <a:t>potrebne</a:t>
            </a:r>
            <a:r>
              <a:rPr lang="en-GB" dirty="0"/>
              <a:t> </a:t>
            </a:r>
            <a:r>
              <a:rPr lang="en-GB" dirty="0" err="1"/>
              <a:t>udaje</a:t>
            </a:r>
            <a:r>
              <a:rPr lang="en-GB" dirty="0"/>
              <a:t> </a:t>
            </a:r>
            <a:r>
              <a:rPr lang="en-GB" dirty="0" err="1"/>
              <a:t>smeruje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/users/</a:t>
            </a:r>
          </a:p>
          <a:p>
            <a:r>
              <a:rPr lang="en-GB" dirty="0" err="1"/>
              <a:t>Parsovanie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, </a:t>
            </a:r>
            <a:r>
              <a:rPr lang="en-GB" dirty="0" err="1"/>
              <a:t>necitatelne</a:t>
            </a:r>
            <a:r>
              <a:rPr lang="en-GB" dirty="0"/>
              <a:t> json data</a:t>
            </a:r>
          </a:p>
          <a:p>
            <a:r>
              <a:rPr lang="en-GB" dirty="0" err="1"/>
              <a:t>Vyse</a:t>
            </a:r>
            <a:r>
              <a:rPr lang="en-GB" dirty="0"/>
              <a:t> 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Zformatovany</a:t>
            </a:r>
            <a:r>
              <a:rPr lang="en-GB" dirty="0"/>
              <a:t> </a:t>
            </a:r>
            <a:r>
              <a:rPr lang="en-GB" dirty="0" err="1"/>
              <a:t>subor</a:t>
            </a:r>
            <a:r>
              <a:rPr lang="en-GB" dirty="0"/>
              <a:t> json ma </a:t>
            </a:r>
            <a:r>
              <a:rPr lang="en-GB" dirty="0" err="1"/>
              <a:t>viac</a:t>
            </a:r>
            <a:r>
              <a:rPr lang="en-GB" dirty="0"/>
              <a:t> </a:t>
            </a:r>
            <a:r>
              <a:rPr lang="en-GB" dirty="0" err="1"/>
              <a:t>ako</a:t>
            </a:r>
            <a:r>
              <a:rPr lang="en-GB" dirty="0"/>
              <a:t> 12000 </a:t>
            </a:r>
            <a:r>
              <a:rPr lang="en-GB" dirty="0" err="1"/>
              <a:t>riadkov</a:t>
            </a:r>
            <a:endParaRPr lang="en-GB" dirty="0"/>
          </a:p>
          <a:p>
            <a:r>
              <a:rPr lang="en-GB" dirty="0"/>
              <a:t>V </a:t>
            </a:r>
            <a:r>
              <a:rPr lang="en-GB" dirty="0" err="1"/>
              <a:t>mojej</a:t>
            </a:r>
            <a:r>
              <a:rPr lang="en-GB" dirty="0"/>
              <a:t> </a:t>
            </a:r>
            <a:r>
              <a:rPr lang="en-GB" dirty="0" err="1"/>
              <a:t>aplikacii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vyuzivaju</a:t>
            </a:r>
            <a:r>
              <a:rPr lang="en-GB" dirty="0"/>
              <a:t> </a:t>
            </a:r>
            <a:r>
              <a:rPr lang="en-GB" dirty="0" err="1"/>
              <a:t>dve</a:t>
            </a:r>
            <a:r>
              <a:rPr lang="en-GB" dirty="0"/>
              <a:t> </a:t>
            </a:r>
            <a:r>
              <a:rPr lang="en-GB" dirty="0" err="1"/>
              <a:t>casti</a:t>
            </a:r>
            <a:r>
              <a:rPr lang="en-GB" dirty="0"/>
              <a:t> z </a:t>
            </a:r>
            <a:r>
              <a:rPr lang="en-GB" dirty="0" err="1"/>
              <a:t>tychto</a:t>
            </a:r>
            <a:r>
              <a:rPr lang="en-GB" dirty="0"/>
              <a:t> </a:t>
            </a:r>
            <a:r>
              <a:rPr lang="en-GB" dirty="0" err="1"/>
              <a:t>dat</a:t>
            </a:r>
            <a:endParaRPr lang="en-GB" dirty="0"/>
          </a:p>
          <a:p>
            <a:r>
              <a:rPr lang="en-GB" dirty="0" err="1"/>
              <a:t>Dbi</a:t>
            </a:r>
            <a:r>
              <a:rPr lang="en-GB" dirty="0"/>
              <a:t> a </a:t>
            </a:r>
            <a:r>
              <a:rPr lang="en-GB" dirty="0" err="1"/>
              <a:t>dp</a:t>
            </a:r>
            <a:endParaRPr lang="en-GB" dirty="0"/>
          </a:p>
          <a:p>
            <a:r>
              <a:rPr lang="en-GB" dirty="0" err="1"/>
              <a:t>Dbi</a:t>
            </a:r>
            <a:r>
              <a:rPr lang="en-GB" dirty="0"/>
              <a:t> </a:t>
            </a:r>
            <a:r>
              <a:rPr lang="en-GB" dirty="0" err="1"/>
              <a:t>obsahuje</a:t>
            </a:r>
            <a:r>
              <a:rPr lang="en-GB" dirty="0"/>
              <a:t> data o </a:t>
            </a:r>
            <a:r>
              <a:rPr lang="en-GB" dirty="0" err="1"/>
              <a:t>ucebniach</a:t>
            </a:r>
            <a:r>
              <a:rPr lang="en-GB" dirty="0"/>
              <a:t>, </a:t>
            </a:r>
            <a:r>
              <a:rPr lang="en-GB" dirty="0" err="1"/>
              <a:t>uciteloch</a:t>
            </a:r>
            <a:r>
              <a:rPr lang="en-GB" dirty="0"/>
              <a:t>, </a:t>
            </a:r>
            <a:r>
              <a:rPr lang="en-GB" dirty="0" err="1"/>
              <a:t>predmetoch</a:t>
            </a:r>
            <a:r>
              <a:rPr lang="en-GB" dirty="0"/>
              <a:t>, </a:t>
            </a:r>
            <a:r>
              <a:rPr lang="en-GB" dirty="0" err="1"/>
              <a:t>studentoch</a:t>
            </a:r>
            <a:endParaRPr lang="en-GB" dirty="0"/>
          </a:p>
          <a:p>
            <a:r>
              <a:rPr lang="en-GB" dirty="0" err="1"/>
              <a:t>Dp</a:t>
            </a:r>
            <a:r>
              <a:rPr lang="en-GB" dirty="0"/>
              <a:t> </a:t>
            </a:r>
            <a:r>
              <a:rPr lang="en-GB" dirty="0" err="1"/>
              <a:t>obsahuje</a:t>
            </a:r>
            <a:r>
              <a:rPr lang="en-GB" dirty="0"/>
              <a:t> </a:t>
            </a:r>
            <a:r>
              <a:rPr lang="en-GB" dirty="0" err="1"/>
              <a:t>zoznam</a:t>
            </a:r>
            <a:r>
              <a:rPr lang="en-GB" dirty="0"/>
              <a:t> </a:t>
            </a:r>
            <a:r>
              <a:rPr lang="en-GB" dirty="0" err="1"/>
              <a:t>aktualnych</a:t>
            </a:r>
            <a:r>
              <a:rPr lang="en-GB" dirty="0"/>
              <a:t> </a:t>
            </a:r>
            <a:r>
              <a:rPr lang="en-GB" dirty="0" err="1"/>
              <a:t>planov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kazdy</a:t>
            </a:r>
            <a:r>
              <a:rPr lang="en-GB" dirty="0"/>
              <a:t> den v </a:t>
            </a:r>
            <a:r>
              <a:rPr lang="en-GB" dirty="0" err="1"/>
              <a:t>aktualnom</a:t>
            </a:r>
            <a:r>
              <a:rPr lang="en-GB" dirty="0"/>
              <a:t> </a:t>
            </a:r>
            <a:r>
              <a:rPr lang="en-GB" dirty="0" err="1"/>
              <a:t>tyzdni</a:t>
            </a:r>
            <a:endParaRPr lang="en-GB" dirty="0"/>
          </a:p>
          <a:p>
            <a:r>
              <a:rPr lang="en-GB" dirty="0" err="1"/>
              <a:t>Tento</a:t>
            </a:r>
            <a:r>
              <a:rPr lang="en-GB" dirty="0"/>
              <a:t> plan </a:t>
            </a:r>
            <a:r>
              <a:rPr lang="en-GB" dirty="0" err="1"/>
              <a:t>obsahuje</a:t>
            </a:r>
            <a:r>
              <a:rPr lang="en-GB" dirty="0"/>
              <a:t> </a:t>
            </a:r>
            <a:r>
              <a:rPr lang="en-GB" dirty="0" err="1"/>
              <a:t>aj</a:t>
            </a:r>
            <a:r>
              <a:rPr lang="en-GB" dirty="0"/>
              <a:t> </a:t>
            </a:r>
            <a:r>
              <a:rPr lang="en-GB" dirty="0" err="1"/>
              <a:t>suplovanie</a:t>
            </a:r>
            <a:r>
              <a:rPr lang="en-GB" dirty="0"/>
              <a:t>, </a:t>
            </a:r>
            <a:r>
              <a:rPr lang="en-GB" dirty="0" err="1"/>
              <a:t>takze</a:t>
            </a:r>
            <a:r>
              <a:rPr lang="en-GB" dirty="0"/>
              <a:t> </a:t>
            </a:r>
            <a:r>
              <a:rPr lang="en-GB" dirty="0" err="1"/>
              <a:t>rozvrh</a:t>
            </a:r>
            <a:r>
              <a:rPr lang="en-GB" dirty="0"/>
              <a:t> je </a:t>
            </a:r>
            <a:r>
              <a:rPr lang="en-GB" dirty="0" err="1"/>
              <a:t>vzdy</a:t>
            </a:r>
            <a:r>
              <a:rPr lang="en-GB" dirty="0"/>
              <a:t> </a:t>
            </a:r>
            <a:r>
              <a:rPr lang="en-GB" dirty="0" err="1"/>
              <a:t>aktualny</a:t>
            </a:r>
            <a:endParaRPr lang="en-GB" dirty="0"/>
          </a:p>
          <a:p>
            <a:endParaRPr lang="en-GB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4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10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11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 na </a:t>
            </a:r>
            <a:r>
              <a:rPr lang="sk-SK" noProof="0" dirty="0" err="1"/>
              <a:t>zariadeni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Figma(</a:t>
            </a:r>
            <a:r>
              <a:rPr lang="sk-SK" noProof="0" dirty="0" err="1"/>
              <a:t>Navrh</a:t>
            </a:r>
            <a:r>
              <a:rPr lang="sk-SK" noProof="0" dirty="0"/>
              <a:t> </a:t>
            </a:r>
            <a:r>
              <a:rPr lang="sk-SK" noProof="0" dirty="0" err="1"/>
              <a:t>Aplikacie</a:t>
            </a:r>
            <a:r>
              <a:rPr lang="sk-SK" noProof="0" dirty="0"/>
              <a:t>, kreslenie </a:t>
            </a:r>
            <a:r>
              <a:rPr lang="sk-SK" noProof="0" dirty="0" err="1"/>
              <a:t>planov</a:t>
            </a:r>
            <a:r>
              <a:rPr lang="sk-SK" noProof="0" dirty="0"/>
              <a:t> </a:t>
            </a:r>
            <a:r>
              <a:rPr lang="sk-SK" noProof="0" dirty="0" err="1"/>
              <a:t>skoly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Git(</a:t>
            </a:r>
            <a:r>
              <a:rPr lang="sk-SK" noProof="0" dirty="0" err="1"/>
              <a:t>Zalohovanie</a:t>
            </a:r>
            <a:r>
              <a:rPr lang="sk-SK" noProof="0" dirty="0"/>
              <a:t> a verziovanie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Prvy</a:t>
            </a:r>
            <a:r>
              <a:rPr lang="en-GB" dirty="0"/>
              <a:t> request</a:t>
            </a:r>
          </a:p>
          <a:p>
            <a:r>
              <a:rPr lang="en-GB" dirty="0" err="1"/>
              <a:t>Asynchronne</a:t>
            </a:r>
            <a:r>
              <a:rPr lang="en-GB" dirty="0"/>
              <a:t> </a:t>
            </a:r>
            <a:r>
              <a:rPr lang="en-GB" dirty="0" err="1"/>
              <a:t>programovanie</a:t>
            </a:r>
            <a:endParaRPr lang="en-GB" dirty="0"/>
          </a:p>
          <a:p>
            <a:r>
              <a:rPr lang="en-GB" dirty="0"/>
              <a:t>Await</a:t>
            </a:r>
          </a:p>
          <a:p>
            <a:r>
              <a:rPr lang="en-GB" dirty="0"/>
              <a:t>http </a:t>
            </a:r>
            <a:r>
              <a:rPr lang="en-GB" dirty="0" err="1"/>
              <a:t>balicek</a:t>
            </a:r>
            <a:endParaRPr lang="en-GB" dirty="0"/>
          </a:p>
          <a:p>
            <a:r>
              <a:rPr lang="en-GB" dirty="0"/>
              <a:t>Header</a:t>
            </a:r>
          </a:p>
          <a:p>
            <a:r>
              <a:rPr lang="en-GB" dirty="0" err="1"/>
              <a:t>cookieList</a:t>
            </a:r>
            <a:endParaRPr lang="en-GB" dirty="0"/>
          </a:p>
          <a:p>
            <a:r>
              <a:rPr lang="en-GB" dirty="0"/>
              <a:t>_</a:t>
            </a:r>
            <a:r>
              <a:rPr lang="en-GB" dirty="0" err="1"/>
              <a:t>updateCookies</a:t>
            </a:r>
            <a:r>
              <a:rPr lang="en-GB" dirty="0"/>
              <a:t> </a:t>
            </a:r>
            <a:r>
              <a:rPr lang="en-GB" dirty="0" err="1"/>
              <a:t>funkcia</a:t>
            </a:r>
            <a:endParaRPr lang="en-GB" dirty="0"/>
          </a:p>
          <a:p>
            <a:r>
              <a:rPr lang="en-GB" dirty="0"/>
              <a:t>Set-cookie header field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2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24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21.svg"/><Relationship Id="rId2" Type="http://schemas.openxmlformats.org/officeDocument/2006/relationships/image" Target="../media/image3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39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8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</a:t>
            </a:r>
            <a:r>
              <a:rPr lang="sk-SK" alt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Jedlíka</a:t>
            </a:r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ĺžnik 2"/>
          <p:cNvSpPr/>
          <p:nvPr/>
        </p:nvSpPr>
        <p:spPr>
          <a:xfrm>
            <a:off x="91924" y="176558"/>
            <a:ext cx="13279691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loginRequestUrl</a:t>
            </a:r>
            <a:r>
              <a:rPr lang="en-GB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noProof="1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.edupage.org/login/edubarLogin.php’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lang="en-GB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noProof="1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noProof="1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sz="2000" noProof="1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noProof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noProof="1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6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122712" y="982176"/>
            <a:ext cx="1218408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18:09:33 GMT, cache-control: no-store, no-cache, must-revalidate, post-check=0, pre-check=0,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PHPSESSID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=6d0d843c2532cecb94ab3cadcea62264; path=/; secure; HttpOnly,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hsid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=c2d355d831531c5dfd1294910ef52d0c12c56b0f; path=/; secure,</a:t>
            </a:r>
            <a:r>
              <a:rPr lang="sk-SK" sz="2400" b="1" noProof="1">
                <a:solidFill>
                  <a:srgbClr val="FF0000"/>
                </a:solidFill>
                <a:latin typeface="Consolas" panose="020B0609020204030204" pitchFamily="49" charset="0"/>
              </a:rPr>
              <a:t>edid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=GDa8pbPmX3ngwLd3imDV0ADHuKUdmV; expires=Sat, 15-Feb-2025 18:09:32 GMT; Max-Age=94608000; path=/; secure; HttpOnly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transfer-encoding: chunked, date: Wed, 16 Feb 2022 18:09:32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/user/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x-frame-options: sameorigin, x-content-type-options: nosniff, expires: Mon, 26 Jul 1997 05:00:00 GMT} </a:t>
            </a:r>
          </a:p>
        </p:txBody>
      </p:sp>
    </p:spTree>
    <p:extLst>
      <p:ext uri="{BB962C8B-B14F-4D97-AF65-F5344CB8AC3E}">
        <p14:creationId xmlns:p14="http://schemas.microsoft.com/office/powerpoint/2010/main" val="207118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3959" y="1351508"/>
            <a:ext cx="121840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Wed, 16 Feb 2022 18:33:49 GMT, cache-control: no-store, no-cache, must-revalidate, post-check=0, pre-check=0, set-cookie: edid=P0EpJSTcn7wPARqDguXEW0cgfkUd5J; expires=Sat, 15-Feb-2025 18:33:49 GMT; Max-Age=94608000; path=/; secure; HttpOnly, transfer-encoding: chunked, date: Wed, 16 Feb 2022 18:33:49 GMT, content-encoding: gzip, vary: Accept-Encoding, strict-transport-security: max-age=63072000;, referrer-policy: same-origin, content-type: text/html; charset=UTF-8, pragma: no-cache, x-xss-protection: 1; mode=block, upgrade: h2,h2c, server: Apache, </a:t>
            </a:r>
            <a:r>
              <a:rPr lang="sk-SK" sz="24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location: /login/index.php?bad=1&amp;lerr=47c722&amp;,</a:t>
            </a:r>
            <a:r>
              <a:rPr lang="sk-SK" sz="24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x-frame-options: sameorigin, x-content-type-options: nosniff, expires: Mon, 26 Jul 1997 05:00:00 GMT}</a:t>
            </a:r>
          </a:p>
        </p:txBody>
      </p:sp>
    </p:spTree>
    <p:extLst>
      <p:ext uri="{BB962C8B-B14F-4D97-AF65-F5344CB8AC3E}">
        <p14:creationId xmlns:p14="http://schemas.microsoft.com/office/powerpoint/2010/main" val="56789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D08E290D-44F5-45D4-85F7-9CE438F5767B}"/>
              </a:ext>
            </a:extLst>
          </p:cNvPr>
          <p:cNvSpPr txBox="1"/>
          <p:nvPr/>
        </p:nvSpPr>
        <p:spPr>
          <a:xfrm>
            <a:off x="217715" y="769617"/>
            <a:ext cx="1218408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(loginResponse.headers[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'location'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]!.contains(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'bad'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 {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LoginFailed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'Nespravne udaje!'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loggedInResponse =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http.post(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Uri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.parse(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800" noProof="1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.edupage.org/user/'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 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headers: {</a:t>
            </a:r>
            <a:r>
              <a:rPr lang="sk-SK" sz="2800" noProof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_cookieList},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_parseEduJsonData(data: loggedInResponse.body);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updateAktualne(forceCheckHodiny: </a:t>
            </a:r>
            <a:r>
              <a:rPr lang="sk-SK" sz="2800" noProof="1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setLoginStatus = 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LoginStatus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800" noProof="1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lang="sk-SK" sz="2800" noProof="1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2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7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3000B93E-C0B4-4666-A7A3-ADC0F314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94529"/>
              </p:ext>
            </p:extLst>
          </p:nvPr>
        </p:nvGraphicFramePr>
        <p:xfrm>
          <a:off x="205221" y="384621"/>
          <a:ext cx="5625564" cy="5386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83004">
                  <a:extLst>
                    <a:ext uri="{9D8B030D-6E8A-4147-A177-3AD203B41FA5}">
                      <a16:colId xmlns:a16="http://schemas.microsoft.com/office/drawing/2014/main" val="2910832955"/>
                    </a:ext>
                  </a:extLst>
                </a:gridCol>
                <a:gridCol w="3042560">
                  <a:extLst>
                    <a:ext uri="{9D8B030D-6E8A-4147-A177-3AD203B41FA5}">
                      <a16:colId xmlns:a16="http://schemas.microsoft.com/office/drawing/2014/main" val="1527359532"/>
                    </a:ext>
                  </a:extLst>
                </a:gridCol>
              </a:tblGrid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items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[94]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69724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userProps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{681}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50372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dbi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3473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isLoginSkin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85204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vyucovacieDni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607870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userrow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{8}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93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buttons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[17]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426549"/>
                  </a:ext>
                </a:extLst>
              </a:tr>
              <a:tr h="6654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postUrl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/user/?jwid=jwfd98be53&amp;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2874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eventTypes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[30]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68328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userid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Student949624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3666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userGroups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[49]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02148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dp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{3}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29143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dates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{2}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755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88203"/>
                  </a:ext>
                </a:extLst>
              </a:tr>
              <a:tr h="337235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17.09.2021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{6}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173716"/>
                  </a:ext>
                </a:extLst>
              </a:tr>
            </a:tbl>
          </a:graphicData>
        </a:graphic>
      </p:graphicFrame>
      <p:graphicFrame>
        <p:nvGraphicFramePr>
          <p:cNvPr id="4" name="Tabuľka 3">
            <a:extLst>
              <a:ext uri="{FF2B5EF4-FFF2-40B4-BE49-F238E27FC236}">
                <a16:creationId xmlns:a16="http://schemas.microsoft.com/office/drawing/2014/main" id="{121B2BB1-8C68-484B-AD88-B5BD454B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4707"/>
              </p:ext>
            </p:extLst>
          </p:nvPr>
        </p:nvGraphicFramePr>
        <p:xfrm>
          <a:off x="5977247" y="384622"/>
          <a:ext cx="6096000" cy="538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007">
                  <a:extLst>
                    <a:ext uri="{9D8B030D-6E8A-4147-A177-3AD203B41FA5}">
                      <a16:colId xmlns:a16="http://schemas.microsoft.com/office/drawing/2014/main" val="1727949335"/>
                    </a:ext>
                  </a:extLst>
                </a:gridCol>
                <a:gridCol w="3296993">
                  <a:extLst>
                    <a:ext uri="{9D8B030D-6E8A-4147-A177-3AD203B41FA5}">
                      <a16:colId xmlns:a16="http://schemas.microsoft.com/office/drawing/2014/main" val="2169623633"/>
                    </a:ext>
                  </a:extLst>
                </a:gridCol>
              </a:tblGrid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year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2021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65338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user_dp_cached_date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16.09.2021 20:13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2451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meninyDnes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Ľudmila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0481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meninyZajtra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Olympia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2556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zvonenia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[9]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73350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sliderEnabled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550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videoUrl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sng" strike="noStrike" noProof="1">
                          <a:effectLst/>
                        </a:rPr>
                        <a:t>http://triednakniha.sk/video</a:t>
                      </a:r>
                      <a:endParaRPr lang="sk-SK" sz="2000" b="0" i="0" u="sng" strike="noStrike" noProof="1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55714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spe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FALSE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0939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zobrazRozvrh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567067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zobrazKalendar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37502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events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{7}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02316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tips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[0]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6078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etestEnabled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TRUE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7515"/>
                  </a:ext>
                </a:extLst>
              </a:tr>
              <a:tr h="384770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updateInterval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2000" u="none" strike="noStrike" noProof="1">
                          <a:effectLst/>
                        </a:rPr>
                        <a:t>1800000</a:t>
                      </a:r>
                      <a:endParaRPr lang="sk-SK" sz="2000" b="0" i="0" u="none" strike="noStrike" noProof="1">
                        <a:solidFill>
                          <a:srgbClr val="1A1A1A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502" marR="7502" marT="7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4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Mapy a navigácia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2" y="1436080"/>
            <a:ext cx="10601613" cy="522575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máp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Vytvorenie navigačných bodov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Návrh prepojenia navigačných bodov 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Zapísanie súradníc bodov a učební</a:t>
            </a:r>
          </a:p>
          <a:p>
            <a:pPr>
              <a:spcAft>
                <a:spcPts val="1200"/>
              </a:spcAft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Zápis prepojení do formátu vhodného pre navigačný algoritmus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7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4B62865-CE4A-4C25-8100-A3E84F43F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" b="28485"/>
          <a:stretch/>
        </p:blipFill>
        <p:spPr>
          <a:xfrm>
            <a:off x="1061178" y="641938"/>
            <a:ext cx="6022373" cy="5952344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06616BB5-BBD5-4F0D-9198-35F0C1D5F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96" t="16133" r="7844" b="17043"/>
          <a:stretch/>
        </p:blipFill>
        <p:spPr>
          <a:xfrm>
            <a:off x="6788661" y="905656"/>
            <a:ext cx="5168343" cy="59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7217529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946" y="537556"/>
            <a:ext cx="10515600" cy="694136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Prepojenie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1263860" y="3143371"/>
            <a:ext cx="4437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43056 kombinácii trás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CB270B6-712F-4C9A-BDAF-DAD133A58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17" t="7431" r="4923" b="10985"/>
          <a:stretch/>
        </p:blipFill>
        <p:spPr>
          <a:xfrm>
            <a:off x="6867321" y="102584"/>
            <a:ext cx="5324680" cy="666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7493" y="9960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7155" y="321407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96881" y="9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4577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80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cký objekt 22">
            <a:extLst>
              <a:ext uri="{FF2B5EF4-FFF2-40B4-BE49-F238E27FC236}">
                <a16:creationId xmlns:a16="http://schemas.microsoft.com/office/drawing/2014/main" id="{21EF7A50-775B-4872-B8C3-458B71E6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831" y="0"/>
            <a:ext cx="2089511" cy="4320000"/>
          </a:xfrm>
          <a:prstGeom prst="rect">
            <a:avLst/>
          </a:prstGeom>
        </p:spPr>
      </p:pic>
      <p:pic>
        <p:nvPicPr>
          <p:cNvPr id="25" name="Grafický objekt 24">
            <a:extLst>
              <a:ext uri="{FF2B5EF4-FFF2-40B4-BE49-F238E27FC236}">
                <a16:creationId xmlns:a16="http://schemas.microsoft.com/office/drawing/2014/main" id="{9B83019B-0099-45C8-BCF1-D218ACB4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334" y="4419600"/>
            <a:ext cx="2089511" cy="4320000"/>
          </a:xfrm>
          <a:prstGeom prst="rect">
            <a:avLst/>
          </a:prstGeom>
        </p:spPr>
      </p:pic>
      <p:pic>
        <p:nvPicPr>
          <p:cNvPr id="27" name="Grafický objekt 26">
            <a:extLst>
              <a:ext uri="{FF2B5EF4-FFF2-40B4-BE49-F238E27FC236}">
                <a16:creationId xmlns:a16="http://schemas.microsoft.com/office/drawing/2014/main" id="{0FC221BE-CC09-4E94-8231-5B86983F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693" y="4327350"/>
            <a:ext cx="2089511" cy="4320000"/>
          </a:xfrm>
          <a:prstGeom prst="rect">
            <a:avLst/>
          </a:prstGeom>
        </p:spPr>
      </p:pic>
      <p:pic>
        <p:nvPicPr>
          <p:cNvPr id="29" name="Grafický objekt 28">
            <a:extLst>
              <a:ext uri="{FF2B5EF4-FFF2-40B4-BE49-F238E27FC236}">
                <a16:creationId xmlns:a16="http://schemas.microsoft.com/office/drawing/2014/main" id="{BDC7678A-D35C-48FA-96C3-670910BE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052" y="4327350"/>
            <a:ext cx="2089511" cy="4320000"/>
          </a:xfrm>
          <a:prstGeom prst="rect">
            <a:avLst/>
          </a:prstGeom>
        </p:spPr>
      </p:pic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CB821BDE-8244-44E6-9F00-A2321C2CFE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7527" y="4419600"/>
            <a:ext cx="2089511" cy="4320000"/>
          </a:xfrm>
          <a:prstGeom prst="rect">
            <a:avLst/>
          </a:prstGeom>
        </p:spPr>
      </p:pic>
      <p:pic>
        <p:nvPicPr>
          <p:cNvPr id="33" name="Grafický objekt 32">
            <a:extLst>
              <a:ext uri="{FF2B5EF4-FFF2-40B4-BE49-F238E27FC236}">
                <a16:creationId xmlns:a16="http://schemas.microsoft.com/office/drawing/2014/main" id="{E24D3BFF-1610-41AC-929D-7241D3B172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5835" y="0"/>
            <a:ext cx="2089511" cy="4320000"/>
          </a:xfrm>
          <a:prstGeom prst="rect">
            <a:avLst/>
          </a:prstGeom>
        </p:spPr>
      </p:pic>
      <p:pic>
        <p:nvPicPr>
          <p:cNvPr id="35" name="Grafický objekt 34">
            <a:extLst>
              <a:ext uri="{FF2B5EF4-FFF2-40B4-BE49-F238E27FC236}">
                <a16:creationId xmlns:a16="http://schemas.microsoft.com/office/drawing/2014/main" id="{EA985800-2026-43AB-A286-E5D58DA126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37843" y="0"/>
            <a:ext cx="2089511" cy="4320000"/>
          </a:xfrm>
          <a:prstGeom prst="rect">
            <a:avLst/>
          </a:prstGeom>
        </p:spPr>
      </p:pic>
      <p:pic>
        <p:nvPicPr>
          <p:cNvPr id="37" name="Grafický objekt 36">
            <a:extLst>
              <a:ext uri="{FF2B5EF4-FFF2-40B4-BE49-F238E27FC236}">
                <a16:creationId xmlns:a16="http://schemas.microsoft.com/office/drawing/2014/main" id="{00D2AE41-3139-414F-84DA-DCE78CBEF0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1657" y="99600"/>
            <a:ext cx="2089511" cy="4320000"/>
          </a:xfrm>
          <a:prstGeom prst="rect">
            <a:avLst/>
          </a:prstGeom>
        </p:spPr>
      </p:pic>
      <p:pic>
        <p:nvPicPr>
          <p:cNvPr id="39" name="Grafický objekt 38">
            <a:extLst>
              <a:ext uri="{FF2B5EF4-FFF2-40B4-BE49-F238E27FC236}">
                <a16:creationId xmlns:a16="http://schemas.microsoft.com/office/drawing/2014/main" id="{76AEAEAA-A4C4-4EFB-9B94-1B79ED334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82" y="0"/>
            <a:ext cx="208951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ľahká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106391" y="1979202"/>
            <a:ext cx="7733680" cy="37008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77" y="740229"/>
            <a:ext cx="2892231" cy="59796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577EB30B-8768-4E23-8016-1CE5E89FF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67" y="738793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65" name="Skupina 64">
            <a:extLst>
              <a:ext uri="{FF2B5EF4-FFF2-40B4-BE49-F238E27FC236}">
                <a16:creationId xmlns:a16="http://schemas.microsoft.com/office/drawing/2014/main" id="{6470E656-5AA8-49B3-B244-8F985790FEC7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64" name="Grafický objekt 63">
              <a:extLst>
                <a:ext uri="{FF2B5EF4-FFF2-40B4-BE49-F238E27FC236}">
                  <a16:creationId xmlns:a16="http://schemas.microsoft.com/office/drawing/2014/main" id="{DDF8F340-64B9-4D3E-B985-721F8EBE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3" y="1436080"/>
            <a:ext cx="10515600" cy="5225752"/>
          </a:xfrm>
        </p:spPr>
        <p:txBody>
          <a:bodyPr>
            <a:normAutofit/>
          </a:bodyPr>
          <a:lstStyle/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Séria HTTP GET requestov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Parsovanie JSON dát do modelov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 pole 32"/>
          <p:cNvSpPr txBox="1"/>
          <p:nvPr/>
        </p:nvSpPr>
        <p:spPr>
          <a:xfrm>
            <a:off x="1286935" y="338668"/>
            <a:ext cx="8037689" cy="26303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requestUrl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</a:t>
            </a:r>
            <a:r>
              <a:rPr lang="sk-SK" sz="2000" dirty="0">
                <a:solidFill>
                  <a:srgbClr val="AA5D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$_school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.edupage.org/login/index.php'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requestUrl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 err="1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Cookie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br>
              <a:rPr lang="sk-SK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_updateCookies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sp>
        <p:nvSpPr>
          <p:cNvPr id="2" name="Obdĺžnik 1"/>
          <p:cNvSpPr/>
          <p:nvPr/>
        </p:nvSpPr>
        <p:spPr>
          <a:xfrm>
            <a:off x="553156" y="3228622"/>
            <a:ext cx="114469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Tue, 15 Feb 2022 07:39:17 GMT, </a:t>
            </a:r>
            <a:r>
              <a:rPr lang="sk-SK" sz="2000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PHPSESSID=ebd9c97e592c7de301c00d82c6030eb5; path=/; secure; HttpOnly</a:t>
            </a:r>
            <a:r>
              <a:rPr lang="sk-SK" sz="2000" noProof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cache-control: no-store, no-cache, must-revalidate, post-check=0, pre-check=0, transfer-encoding: chunked, date: Tue, 15 Feb 2022 07:39:17 GMT, content-encoding: gzip, vary: Accept-Encoding, strict-transport-security: max-age=63072000;, referrer-policy: same-origin, content-type: text/html; charset=utf-8, pragma: no-cache, x-xss-protection: 1; mode=block, content-language: sk, upgrade: h2,h2c, server: Apache, x-frame-options: sameorigin, x-content-type-options: nosniff, expires: Mon, 26 Jul 1997 05:00:00 GMT}</a:t>
            </a:r>
            <a:endParaRPr lang="sk-SK" sz="2000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1457</TotalTime>
  <Words>2099</Words>
  <Application>Microsoft Office PowerPoint</Application>
  <PresentationFormat>Širokouhlá</PresentationFormat>
  <Paragraphs>265</Paragraphs>
  <Slides>21</Slides>
  <Notes>19</Notes>
  <HiddenSlides>1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21</vt:i4>
      </vt:variant>
    </vt:vector>
  </HeadingPairs>
  <TitlesOfParts>
    <vt:vector size="29" baseType="lpstr">
      <vt:lpstr>Consolas</vt:lpstr>
      <vt:lpstr>Calibri Light</vt:lpstr>
      <vt:lpstr>Sen</vt:lpstr>
      <vt:lpstr>Calibri</vt:lpstr>
      <vt:lpstr>Arial</vt:lpstr>
      <vt:lpstr>Times New Roman</vt:lpstr>
      <vt:lpstr>Arial Black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Domovská obrazovka</vt:lpstr>
      <vt:lpstr>Získavanie EduPage dát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Mapy a navigácia</vt:lpstr>
      <vt:lpstr>Vytvorenie máp</vt:lpstr>
      <vt:lpstr>Vytvorenie navigačných  bodov</vt:lpstr>
      <vt:lpstr>Prepojenie navigačných  bodov</vt:lpstr>
      <vt:lpstr>Dijkstrov algoritmus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59</cp:revision>
  <dcterms:created xsi:type="dcterms:W3CDTF">2021-04-19T09:39:24Z</dcterms:created>
  <dcterms:modified xsi:type="dcterms:W3CDTF">2022-02-17T21:13:42Z</dcterms:modified>
</cp:coreProperties>
</file>